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2801600" cx="9601200"/>
  <p:notesSz cx="6858000" cy="9144000"/>
  <p:embeddedFontLst>
    <p:embeddedFont>
      <p:font typeface="Arial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OgYuhlTs6uETTxs1VLsRayTtF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2C8C84A-6CEF-474B-8DF9-8DAAAF679E10}">
  <a:tblStyle styleId="{52C8C84A-6CEF-474B-8DF9-8DAAAF679E1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Black-regular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196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indent="-41529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indent="-388619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indent="-36195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indent="-36195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indent="-36195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b="0" i="0" sz="46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5290" lvl="0" marL="4572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b="0" i="0" sz="29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b="0" i="0" sz="2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8614" lvl="3" marL="1828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8614" lvl="4" marL="22860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8614" lvl="5" marL="27432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8614" lvl="6" marL="3200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8615" lvl="7" marL="3657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8615" lvl="8" marL="4114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14.png"/><Relationship Id="rId13" Type="http://schemas.openxmlformats.org/officeDocument/2006/relationships/hyperlink" Target="http://www.elektronik-cup.dk/" TargetMode="External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5" Type="http://schemas.openxmlformats.org/officeDocument/2006/relationships/image" Target="../media/image13.png"/><Relationship Id="rId14" Type="http://schemas.openxmlformats.org/officeDocument/2006/relationships/image" Target="../media/image12.png"/><Relationship Id="rId17" Type="http://schemas.openxmlformats.org/officeDocument/2006/relationships/image" Target="../media/image11.png"/><Relationship Id="rId16" Type="http://schemas.openxmlformats.org/officeDocument/2006/relationships/image" Target="../media/image10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6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oup of people in a field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949375"/>
            <a:ext cx="9601200" cy="2880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ock, drawing&#10;&#10;Description automatically generated"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2376" y="55969"/>
            <a:ext cx="5096447" cy="133940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0" y="1426155"/>
            <a:ext cx="9601200" cy="507831"/>
          </a:xfrm>
          <a:prstGeom prst="rect">
            <a:avLst/>
          </a:prstGeom>
          <a:solidFill>
            <a:srgbClr val="83BA4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da-DK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Friday June 13th 2025 - 3 PM to 8 PM - Vestbjerg </a:t>
            </a:r>
            <a:r>
              <a:rPr lang="da-DK" sz="2700">
                <a:solidFill>
                  <a:schemeClr val="lt1"/>
                </a:solidFill>
              </a:rPr>
              <a:t>Stadium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0" y="3722613"/>
            <a:ext cx="2679000" cy="2035800"/>
          </a:xfrm>
          <a:prstGeom prst="rect">
            <a:avLst/>
          </a:prstGeom>
          <a:solidFill>
            <a:srgbClr val="F99D33"/>
          </a:solidFill>
          <a:ln>
            <a:noFill/>
          </a:ln>
        </p:spPr>
        <p:txBody>
          <a:bodyPr anchorCtr="0" anchor="t" bIns="180000" lIns="180000" spcFirstLastPara="1" rIns="180000" wrap="square" tIns="180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da-DK" sz="27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INVITATION</a:t>
            </a:r>
            <a:b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ELEKTRONIK CUP</a:t>
            </a:r>
            <a:b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da-DK" sz="6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2025</a:t>
            </a:r>
            <a:endParaRPr b="0" i="0" sz="6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679001" y="4845125"/>
            <a:ext cx="6803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-DK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are thrilled to invite you to Elektronik Cup 2025. Elektronik Cup is the yearly sporting and social highlight with colleagues for a lot of companies in the Aalborg area. Every year a big success!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9" name="Google Shape;89;p1"/>
          <p:cNvGraphicFramePr/>
          <p:nvPr/>
        </p:nvGraphicFramePr>
        <p:xfrm>
          <a:off x="50470" y="588754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{52C8C84A-6CEF-474B-8DF9-8DAAAF679E10}</a:tableStyleId>
              </a:tblPr>
              <a:tblGrid>
                <a:gridCol w="1070075"/>
                <a:gridCol w="2397300"/>
                <a:gridCol w="1152525"/>
                <a:gridCol w="1932950"/>
                <a:gridCol w="952500"/>
                <a:gridCol w="1949225"/>
              </a:tblGrid>
              <a:tr h="1391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Walk 5 or 10 km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All walk participants from the company start together for 5 or 10 km.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Mix-volley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 people pr. team</a:t>
                      </a: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 wi</a:t>
                      </a: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 at least 1 woman on the court.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Petanque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2-3 people pr. team. Really cozy and nice!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450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Hockey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 people pr. team and always full speed and on the run.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Pad</a:t>
                      </a:r>
                      <a:r>
                        <a:rPr b="1" lang="da-DK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el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 people pr. team. Lots of action.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Tug of war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people pr. team. A real hit with the audience.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186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km relay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 people pr. team running 5 km each on the paths in the scenic area.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Foosball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 people pr. team. Lots of goals and action.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Football/Soccer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 people pr. team – one of the main attractions.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110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Yoga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 hour of yoga in the afternoon. Great to combine with walk or run.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Tennis (NEW)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2 people pr. team. Hitting fast balls hard.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Disc golf (NEW)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2 people pr. team. Nice, precise throws at baskets.</a:t>
                      </a:r>
                      <a:endParaRPr b="1" sz="16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descr="A picture containing drawing&#10;&#10;Description automatically generated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58127" y="5893822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49694" y="8615586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2" name="Google Shape;92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603328" y="8679674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3" name="Google Shape;93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1752" y="5972944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4" name="Google Shape;94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1752" y="7278819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5" name="Google Shape;95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504929" y="5893816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6" name="Google Shape;96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53327" y="8607495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7" name="Google Shape;97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504929" y="7239269"/>
            <a:ext cx="952500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73307" y="12222411"/>
            <a:ext cx="95278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For some </a:t>
            </a:r>
            <a:r>
              <a:rPr lang="da-DK">
                <a:solidFill>
                  <a:schemeClr val="dk1"/>
                </a:solidFill>
              </a:rPr>
              <a:t>activities 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have a minimum or maximum number of participating teams. If we get below or above these limits, we will contact the involved companies as soon as possible.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73307" y="11078058"/>
            <a:ext cx="9408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to register:</a:t>
            </a:r>
            <a:b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participate in the Elektronik Cup as a participant in one or more </a:t>
            </a:r>
            <a:r>
              <a:rPr lang="da-DK">
                <a:solidFill>
                  <a:schemeClr val="dk1"/>
                </a:solidFill>
              </a:rPr>
              <a:t>activities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 have to register at the company’s Elektronik Cup coordinator/coordinators. They will then register your team in the different </a:t>
            </a:r>
            <a:r>
              <a:rPr lang="da-DK">
                <a:solidFill>
                  <a:schemeClr val="dk1"/>
                </a:solidFill>
              </a:rPr>
              <a:t>activities</a:t>
            </a:r>
            <a:r>
              <a:rPr lang="da-DK">
                <a:solidFill>
                  <a:schemeClr val="dk1"/>
                </a:solidFill>
              </a:rPr>
              <a:t> at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our we</a:t>
            </a:r>
            <a:r>
              <a:rPr lang="da-DK">
                <a:solidFill>
                  <a:schemeClr val="dk1"/>
                </a:solidFill>
              </a:rPr>
              <a:t>b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 at </a:t>
            </a:r>
            <a:r>
              <a:rPr b="0" i="0" lang="da-DK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www.elektronik-cup.dk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Deadline for the company’s registration is </a:t>
            </a:r>
            <a:r>
              <a:rPr lang="da-DK">
                <a:solidFill>
                  <a:schemeClr val="dk1"/>
                </a:solidFill>
              </a:rPr>
              <a:t>Tuesday 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27th at 11.55 PM.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con&#10;&#10;Description automatically generated" id="100" name="Google Shape;100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657369" y="7202238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252575" y="9936175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 title="icon_tennis_100x100.png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581900" y="9925186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 title="icon_disc-golf_100x100.png"/>
          <p:cNvPicPr preferRelativeResize="0"/>
          <p:nvPr/>
        </p:nvPicPr>
        <p:blipFill rotWithShape="1">
          <a:blip r:embed="rId17">
            <a:alphaModFix/>
          </a:blip>
          <a:srcRect b="0" l="0" r="-160" t="0"/>
          <a:stretch/>
        </p:blipFill>
        <p:spPr>
          <a:xfrm>
            <a:off x="6576550" y="9925800"/>
            <a:ext cx="9540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2020-06-20T16:19:05Z</dcterms:created>
  <dc:creator>Nikolaj Lyngbye Kolbe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0x0101001A0558F238722E4A87858A261B385A9A</vt:lpwstr>
  </property>
</Properties>
</file>