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D33"/>
    <a:srgbClr val="83BA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2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137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092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767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915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11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084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428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363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934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078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elektronik-cup.dk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field&#10;&#10;Description automatically generated">
            <a:extLst>
              <a:ext uri="{FF2B5EF4-FFF2-40B4-BE49-F238E27FC236}">
                <a16:creationId xmlns:a16="http://schemas.microsoft.com/office/drawing/2014/main" id="{762418ED-063F-484F-A6D0-A2DB7BD6B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3411"/>
            <a:ext cx="6858000" cy="2057400"/>
          </a:xfrm>
          <a:prstGeom prst="rect">
            <a:avLst/>
          </a:prstGeom>
        </p:spPr>
      </p:pic>
      <p:pic>
        <p:nvPicPr>
          <p:cNvPr id="7" name="Picture 6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014AE2AA-FB56-4C45-B25B-F59663BDF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41" y="420978"/>
            <a:ext cx="3640319" cy="9567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AD6EC4-B9B3-44C2-A4E8-0A62D84EEA75}"/>
              </a:ext>
            </a:extLst>
          </p:cNvPr>
          <p:cNvSpPr txBox="1"/>
          <p:nvPr/>
        </p:nvSpPr>
        <p:spPr>
          <a:xfrm>
            <a:off x="0" y="1399682"/>
            <a:ext cx="6858000" cy="384721"/>
          </a:xfrm>
          <a:prstGeom prst="rect">
            <a:avLst/>
          </a:prstGeom>
          <a:solidFill>
            <a:srgbClr val="83BA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4th September 2020 - 3PM to 8PM - Vestbjerg stadion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58DB7-3118-45EE-A3A3-8EE24A854093}"/>
              </a:ext>
            </a:extLst>
          </p:cNvPr>
          <p:cNvSpPr txBox="1"/>
          <p:nvPr/>
        </p:nvSpPr>
        <p:spPr>
          <a:xfrm>
            <a:off x="0" y="3220426"/>
            <a:ext cx="2181497" cy="1593669"/>
          </a:xfrm>
          <a:prstGeom prst="rect">
            <a:avLst/>
          </a:prstGeom>
          <a:solidFill>
            <a:srgbClr val="F99D33"/>
          </a:solidFill>
        </p:spPr>
        <p:txBody>
          <a:bodyPr wrap="square" lIns="128571" tIns="128571" rIns="128571" bIns="128571" rtlCol="0">
            <a:noAutofit/>
          </a:bodyPr>
          <a:lstStyle/>
          <a:p>
            <a:r>
              <a:rPr lang="da-DK" sz="2143" dirty="0">
                <a:solidFill>
                  <a:schemeClr val="bg1"/>
                </a:solidFill>
                <a:latin typeface="Arial Black" panose="020B0A04020102020204" pitchFamily="34" charset="0"/>
              </a:rPr>
              <a:t>INVITATION</a:t>
            </a:r>
            <a:br>
              <a:rPr lang="da-DK" sz="962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a-DK" sz="1429" dirty="0">
                <a:solidFill>
                  <a:schemeClr val="bg1"/>
                </a:solidFill>
                <a:latin typeface="Arial Black" panose="020B0A04020102020204" pitchFamily="34" charset="0"/>
              </a:rPr>
              <a:t>ELEKTRONIK CUP</a:t>
            </a:r>
            <a:br>
              <a:rPr lang="da-DK" sz="962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a-DK" sz="5357" dirty="0">
                <a:solidFill>
                  <a:schemeClr val="bg1"/>
                </a:solidFill>
                <a:latin typeface="Arial Black" panose="020B0A04020102020204" pitchFamily="34" charset="0"/>
              </a:rPr>
              <a:t>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D4FE56-F6E4-4E09-9134-44962CC0A4D2}"/>
              </a:ext>
            </a:extLst>
          </p:cNvPr>
          <p:cNvSpPr txBox="1"/>
          <p:nvPr/>
        </p:nvSpPr>
        <p:spPr>
          <a:xfrm>
            <a:off x="2266406" y="3894980"/>
            <a:ext cx="45066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invite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to Elektronik Cup 2020. Elektronik Cup is the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yearly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sporting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and social highlight with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colleagues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for a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in the Aalborg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</p:txBody>
      </p:sp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EB67E3-1A41-4455-97D0-56F762389B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514" y="5059578"/>
            <a:ext cx="680357" cy="680357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894A82-13EE-48E0-956F-F2EEF32B8F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514" y="7220616"/>
            <a:ext cx="680357" cy="680357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6D41E2-7D59-4AD1-B832-BA6DF00E61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514" y="6138254"/>
            <a:ext cx="680357" cy="680357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77AC883-B9B6-49DC-825F-D097B60E75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23" y="7220616"/>
            <a:ext cx="680357" cy="680357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0021B8-ECBA-4FEF-9D15-D49A0AA1B3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6" y="5106202"/>
            <a:ext cx="680357" cy="680357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8C8620-DD57-4857-B1D5-3CFED46771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6" y="6156469"/>
            <a:ext cx="680357" cy="680357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013454-5C55-4C3B-A6B1-8EC93BF1D46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557" y="5018204"/>
            <a:ext cx="680357" cy="680357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EDF2EFC-BD2E-41E7-872D-82A4A3D1D3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6" y="7203378"/>
            <a:ext cx="680357" cy="680357"/>
          </a:xfrm>
          <a:prstGeom prst="rect">
            <a:avLst/>
          </a:prstGeom>
        </p:spPr>
      </p:pic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753974-F0CF-4714-847E-F5293E52DA7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557" y="6156469"/>
            <a:ext cx="680357" cy="680357"/>
          </a:xfrm>
          <a:prstGeom prst="rect">
            <a:avLst/>
          </a:prstGeom>
        </p:spPr>
      </p:pic>
      <p:graphicFrame>
        <p:nvGraphicFramePr>
          <p:cNvPr id="19" name="Table 11">
            <a:extLst>
              <a:ext uri="{FF2B5EF4-FFF2-40B4-BE49-F238E27FC236}">
                <a16:creationId xmlns:a16="http://schemas.microsoft.com/office/drawing/2014/main" id="{E4F5CE02-4C8C-437E-A6DC-CB181CB7F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888900"/>
              </p:ext>
            </p:extLst>
          </p:nvPr>
        </p:nvGraphicFramePr>
        <p:xfrm>
          <a:off x="31923" y="5018204"/>
          <a:ext cx="6794153" cy="38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2641">
                  <a:extLst>
                    <a:ext uri="{9D8B030D-6E8A-4147-A177-3AD203B41FA5}">
                      <a16:colId xmlns:a16="http://schemas.microsoft.com/office/drawing/2014/main" val="2637597502"/>
                    </a:ext>
                  </a:extLst>
                </a:gridCol>
                <a:gridCol w="1601501">
                  <a:extLst>
                    <a:ext uri="{9D8B030D-6E8A-4147-A177-3AD203B41FA5}">
                      <a16:colId xmlns:a16="http://schemas.microsoft.com/office/drawing/2014/main" val="2512073905"/>
                    </a:ext>
                  </a:extLst>
                </a:gridCol>
                <a:gridCol w="877330">
                  <a:extLst>
                    <a:ext uri="{9D8B030D-6E8A-4147-A177-3AD203B41FA5}">
                      <a16:colId xmlns:a16="http://schemas.microsoft.com/office/drawing/2014/main" val="2893050923"/>
                    </a:ext>
                  </a:extLst>
                </a:gridCol>
                <a:gridCol w="1421027">
                  <a:extLst>
                    <a:ext uri="{9D8B030D-6E8A-4147-A177-3AD203B41FA5}">
                      <a16:colId xmlns:a16="http://schemas.microsoft.com/office/drawing/2014/main" val="4251847711"/>
                    </a:ext>
                  </a:extLst>
                </a:gridCol>
                <a:gridCol w="723901">
                  <a:extLst>
                    <a:ext uri="{9D8B030D-6E8A-4147-A177-3AD203B41FA5}">
                      <a16:colId xmlns:a16="http://schemas.microsoft.com/office/drawing/2014/main" val="2008449247"/>
                    </a:ext>
                  </a:extLst>
                </a:gridCol>
                <a:gridCol w="1307753">
                  <a:extLst>
                    <a:ext uri="{9D8B030D-6E8A-4147-A177-3AD203B41FA5}">
                      <a16:colId xmlns:a16="http://schemas.microsoft.com/office/drawing/2014/main" val="345319554"/>
                    </a:ext>
                  </a:extLst>
                </a:gridCol>
              </a:tblGrid>
              <a:tr h="937753">
                <a:tc>
                  <a:txBody>
                    <a:bodyPr/>
                    <a:lstStyle/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</a:t>
                      </a:r>
                      <a:r>
                        <a:rPr lang="da-DK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km</a:t>
                      </a:r>
                    </a:p>
                    <a:p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in 2020. All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participants from the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start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together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beautiful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Hammer Bakker.</a:t>
                      </a:r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Mix-volley</a:t>
                      </a:r>
                    </a:p>
                    <a:p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Volleyball 6 persons mix with at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the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court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Petanque</a:t>
                      </a:r>
                    </a:p>
                    <a:p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persons pr. team.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Really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cozy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138955"/>
                  </a:ext>
                </a:extLst>
              </a:tr>
              <a:tr h="988540">
                <a:tc>
                  <a:txBody>
                    <a:bodyPr/>
                    <a:lstStyle/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Hockey</a:t>
                      </a:r>
                    </a:p>
                    <a:p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persons pr. team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speed and on the run.</a:t>
                      </a:r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Dart</a:t>
                      </a:r>
                    </a:p>
                    <a:p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persons pr. team. Full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the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nicest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event.</a:t>
                      </a:r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Tug</a:t>
                      </a:r>
                      <a:r>
                        <a:rPr lang="da-DK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a-DK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</a:t>
                      </a:r>
                      <a:endParaRPr lang="da-DK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persons pr. team. A real hit with the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59679"/>
                  </a:ext>
                </a:extLst>
              </a:tr>
              <a:tr h="1833580">
                <a:tc>
                  <a:txBody>
                    <a:bodyPr/>
                    <a:lstStyle/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km </a:t>
                      </a:r>
                      <a:r>
                        <a:rPr lang="da-DK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relay</a:t>
                      </a:r>
                      <a:endParaRPr lang="da-DK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persons team run 5 km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the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paths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scenic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Foosball</a:t>
                      </a:r>
                      <a:endParaRPr lang="da-DK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persons pr. team. Lots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Football/Soccer</a:t>
                      </a:r>
                    </a:p>
                    <a:p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persons pr. team –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da-DK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</a:t>
                      </a:r>
                      <a:r>
                        <a:rPr lang="da-DK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attractions</a:t>
                      </a:r>
                      <a:r>
                        <a:rPr lang="da-DK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a-DK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00202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60196DD3-B86B-4148-A4B9-AF5AEB33CBC0}"/>
              </a:ext>
            </a:extLst>
          </p:cNvPr>
          <p:cNvSpPr txBox="1"/>
          <p:nvPr/>
        </p:nvSpPr>
        <p:spPr>
          <a:xfrm>
            <a:off x="31923" y="9259669"/>
            <a:ext cx="682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intention to run the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with all the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disciplines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the deadline due to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19 or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participants in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discipline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obstacles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7C81A2-DB4A-42E9-8768-F3E3570BCA00}"/>
              </a:ext>
            </a:extLst>
          </p:cNvPr>
          <p:cNvSpPr txBox="1"/>
          <p:nvPr/>
        </p:nvSpPr>
        <p:spPr>
          <a:xfrm>
            <a:off x="31923" y="8226777"/>
            <a:ext cx="67411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>
                <a:latin typeface="Arial" panose="020B0604020202020204" pitchFamily="34" charset="0"/>
                <a:cs typeface="Arial" panose="020B0604020202020204" pitchFamily="34" charset="0"/>
              </a:rPr>
              <a:t>How to register:</a:t>
            </a:r>
            <a:b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in the Elektronik Cup as a participant in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or more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disciplines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have to register at the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company’s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Elektronik Cup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coordinators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register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team in the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disciplines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via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web site at 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www.elektronik-cup.dk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. Deadline for the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company’s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da-DK" sz="1200" dirty="0" err="1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 August 20.</a:t>
            </a:r>
          </a:p>
        </p:txBody>
      </p:sp>
    </p:spTree>
    <p:extLst>
      <p:ext uri="{BB962C8B-B14F-4D97-AF65-F5344CB8AC3E}">
        <p14:creationId xmlns:p14="http://schemas.microsoft.com/office/powerpoint/2010/main" val="311412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234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Nikolaj Lyngbye Kolbe</dc:creator>
  <cp:lastModifiedBy>Nikolaj Lyngbye Kolbe</cp:lastModifiedBy>
  <cp:revision>14</cp:revision>
  <dcterms:created xsi:type="dcterms:W3CDTF">2020-06-20T16:19:05Z</dcterms:created>
  <dcterms:modified xsi:type="dcterms:W3CDTF">2020-06-24T20:46:59Z</dcterms:modified>
</cp:coreProperties>
</file>