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11.jpg" ContentType="image/pn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9D33"/>
    <a:srgbClr val="83BA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2" d="100"/>
          <a:sy n="62" d="100"/>
        </p:scale>
        <p:origin x="5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32FF1-12FC-4E1C-BD03-39C12D038CAF}" type="datetimeFigureOut">
              <a:rPr lang="da-DK" smtClean="0"/>
              <a:t>24-06-2020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FDC78-717C-424E-A83D-183EED7DABB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454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32FF1-12FC-4E1C-BD03-39C12D038CAF}" type="datetimeFigureOut">
              <a:rPr lang="da-DK" smtClean="0"/>
              <a:t>24-06-2020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FDC78-717C-424E-A83D-183EED7DABB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9444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32FF1-12FC-4E1C-BD03-39C12D038CAF}" type="datetimeFigureOut">
              <a:rPr lang="da-DK" smtClean="0"/>
              <a:t>24-06-2020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FDC78-717C-424E-A83D-183EED7DABB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7624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32FF1-12FC-4E1C-BD03-39C12D038CAF}" type="datetimeFigureOut">
              <a:rPr lang="da-DK" smtClean="0"/>
              <a:t>24-06-2020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FDC78-717C-424E-A83D-183EED7DABB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52530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32FF1-12FC-4E1C-BD03-39C12D038CAF}" type="datetimeFigureOut">
              <a:rPr lang="da-DK" smtClean="0"/>
              <a:t>24-06-2020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FDC78-717C-424E-A83D-183EED7DABB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67764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32FF1-12FC-4E1C-BD03-39C12D038CAF}" type="datetimeFigureOut">
              <a:rPr lang="da-DK" smtClean="0"/>
              <a:t>24-06-2020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FDC78-717C-424E-A83D-183EED7DABB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2870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32FF1-12FC-4E1C-BD03-39C12D038CAF}" type="datetimeFigureOut">
              <a:rPr lang="da-DK" smtClean="0"/>
              <a:t>24-06-2020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FDC78-717C-424E-A83D-183EED7DABB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79445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32FF1-12FC-4E1C-BD03-39C12D038CAF}" type="datetimeFigureOut">
              <a:rPr lang="da-DK" smtClean="0"/>
              <a:t>24-06-2020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FDC78-717C-424E-A83D-183EED7DABB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0722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32FF1-12FC-4E1C-BD03-39C12D038CAF}" type="datetimeFigureOut">
              <a:rPr lang="da-DK" smtClean="0"/>
              <a:t>24-06-2020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FDC78-717C-424E-A83D-183EED7DABB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40162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32FF1-12FC-4E1C-BD03-39C12D038CAF}" type="datetimeFigureOut">
              <a:rPr lang="da-DK" smtClean="0"/>
              <a:t>24-06-2020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FDC78-717C-424E-A83D-183EED7DABB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9470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32FF1-12FC-4E1C-BD03-39C12D038CAF}" type="datetimeFigureOut">
              <a:rPr lang="da-DK" smtClean="0"/>
              <a:t>24-06-2020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FDC78-717C-424E-A83D-183EED7DABB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1624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32FF1-12FC-4E1C-BD03-39C12D038CAF}" type="datetimeFigureOut">
              <a:rPr lang="da-DK" smtClean="0"/>
              <a:t>24-06-2020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FDC78-717C-424E-A83D-183EED7DABB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7438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hyperlink" Target="http://www.elektronik-cup.dk/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oup of people in a field&#10;&#10;Description automatically generated">
            <a:extLst>
              <a:ext uri="{FF2B5EF4-FFF2-40B4-BE49-F238E27FC236}">
                <a16:creationId xmlns:a16="http://schemas.microsoft.com/office/drawing/2014/main" id="{762418ED-063F-484F-A6D0-A2DB7BD6B8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9375"/>
            <a:ext cx="9601200" cy="2880360"/>
          </a:xfrm>
          <a:prstGeom prst="rect">
            <a:avLst/>
          </a:prstGeom>
        </p:spPr>
      </p:pic>
      <p:pic>
        <p:nvPicPr>
          <p:cNvPr id="7" name="Picture 6" descr="A picture containing clock, drawing&#10;&#10;Description automatically generated">
            <a:extLst>
              <a:ext uri="{FF2B5EF4-FFF2-40B4-BE49-F238E27FC236}">
                <a16:creationId xmlns:a16="http://schemas.microsoft.com/office/drawing/2014/main" id="{014AE2AA-FB56-4C45-B25B-F59663BDF6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376" y="55969"/>
            <a:ext cx="5096447" cy="133940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7AD6EC4-B9B3-44C2-A4E8-0A62D84EEA75}"/>
              </a:ext>
            </a:extLst>
          </p:cNvPr>
          <p:cNvSpPr txBox="1"/>
          <p:nvPr/>
        </p:nvSpPr>
        <p:spPr>
          <a:xfrm>
            <a:off x="0" y="1426155"/>
            <a:ext cx="9601200" cy="507831"/>
          </a:xfrm>
          <a:prstGeom prst="rect">
            <a:avLst/>
          </a:prstGeom>
          <a:solidFill>
            <a:srgbClr val="83BA4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Friday 4th September 2020 - 3PM to 8PM - Vestbjerg stadion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258DB7-3118-45EE-A3A3-8EE24A854093}"/>
              </a:ext>
            </a:extLst>
          </p:cNvPr>
          <p:cNvSpPr txBox="1"/>
          <p:nvPr/>
        </p:nvSpPr>
        <p:spPr>
          <a:xfrm>
            <a:off x="0" y="3975197"/>
            <a:ext cx="3054096" cy="2231136"/>
          </a:xfrm>
          <a:prstGeom prst="rect">
            <a:avLst/>
          </a:prstGeom>
          <a:solidFill>
            <a:srgbClr val="F99D33"/>
          </a:solidFill>
        </p:spPr>
        <p:txBody>
          <a:bodyPr wrap="square" lIns="180000" tIns="180000" rIns="180000" bIns="180000" rtlCol="0">
            <a:noAutofit/>
          </a:bodyPr>
          <a:lstStyle/>
          <a:p>
            <a:r>
              <a:rPr lang="da-DK" sz="3000" dirty="0">
                <a:solidFill>
                  <a:schemeClr val="bg1"/>
                </a:solidFill>
                <a:latin typeface="Arial Black" panose="020B0A04020102020204" pitchFamily="34" charset="0"/>
              </a:rPr>
              <a:t>INVITATION</a:t>
            </a:r>
            <a:br>
              <a:rPr lang="da-DK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da-DK" sz="2000" dirty="0">
                <a:solidFill>
                  <a:schemeClr val="bg1"/>
                </a:solidFill>
                <a:latin typeface="Arial Black" panose="020B0A04020102020204" pitchFamily="34" charset="0"/>
              </a:rPr>
              <a:t>ELEKTRONIK CUP</a:t>
            </a:r>
            <a:br>
              <a:rPr lang="da-DK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da-DK" sz="7500" dirty="0">
                <a:solidFill>
                  <a:schemeClr val="bg1"/>
                </a:solidFill>
                <a:latin typeface="Arial Black" panose="020B0A04020102020204" pitchFamily="34" charset="0"/>
              </a:rPr>
              <a:t>2020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D4FE56-F6E4-4E09-9134-44962CC0A4D2}"/>
              </a:ext>
            </a:extLst>
          </p:cNvPr>
          <p:cNvSpPr txBox="1"/>
          <p:nvPr/>
        </p:nvSpPr>
        <p:spPr>
          <a:xfrm>
            <a:off x="3172968" y="4917144"/>
            <a:ext cx="6309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dirty="0" err="1">
                <a:latin typeface="Arial" panose="020B0604020202020204" pitchFamily="34" charset="0"/>
                <a:cs typeface="Arial" panose="020B0604020202020204" pitchFamily="34" charset="0"/>
              </a:rPr>
              <a:t>very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dirty="0" err="1">
                <a:latin typeface="Arial" panose="020B0604020202020204" pitchFamily="34" charset="0"/>
                <a:cs typeface="Arial" panose="020B0604020202020204" pitchFamily="34" charset="0"/>
              </a:rPr>
              <a:t>happy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da-DK" dirty="0" err="1">
                <a:latin typeface="Arial" panose="020B0604020202020204" pitchFamily="34" charset="0"/>
                <a:cs typeface="Arial" panose="020B0604020202020204" pitchFamily="34" charset="0"/>
              </a:rPr>
              <a:t>invite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 to Elektronik Cup 2020. Elektronik Cup is the </a:t>
            </a:r>
            <a:r>
              <a:rPr lang="da-DK" dirty="0" err="1">
                <a:latin typeface="Arial" panose="020B0604020202020204" pitchFamily="34" charset="0"/>
                <a:cs typeface="Arial" panose="020B0604020202020204" pitchFamily="34" charset="0"/>
              </a:rPr>
              <a:t>yearly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dirty="0" err="1">
                <a:latin typeface="Arial" panose="020B0604020202020204" pitchFamily="34" charset="0"/>
                <a:cs typeface="Arial" panose="020B0604020202020204" pitchFamily="34" charset="0"/>
              </a:rPr>
              <a:t>sporting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 and social highlight with </a:t>
            </a:r>
            <a:r>
              <a:rPr lang="da-DK" dirty="0" err="1">
                <a:latin typeface="Arial" panose="020B0604020202020204" pitchFamily="34" charset="0"/>
                <a:cs typeface="Arial" panose="020B0604020202020204" pitchFamily="34" charset="0"/>
              </a:rPr>
              <a:t>colleagues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 for a </a:t>
            </a:r>
            <a:r>
              <a:rPr lang="da-DK" dirty="0" err="1">
                <a:latin typeface="Arial" panose="020B0604020202020204" pitchFamily="34" charset="0"/>
                <a:cs typeface="Arial" panose="020B0604020202020204" pitchFamily="34" charset="0"/>
              </a:rPr>
              <a:t>lot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da-DK" dirty="0" err="1">
                <a:latin typeface="Arial" panose="020B0604020202020204" pitchFamily="34" charset="0"/>
                <a:cs typeface="Arial" panose="020B0604020202020204" pitchFamily="34" charset="0"/>
              </a:rPr>
              <a:t>companies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 in the Aalborg </a:t>
            </a:r>
            <a:r>
              <a:rPr lang="da-DK" dirty="0" err="1"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a-DK" dirty="0" err="1">
                <a:latin typeface="Arial" panose="020B0604020202020204" pitchFamily="34" charset="0"/>
                <a:cs typeface="Arial" panose="020B0604020202020204" pitchFamily="34" charset="0"/>
              </a:rPr>
              <a:t>Every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dirty="0" err="1"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a-DK" dirty="0" err="1">
                <a:latin typeface="Arial" panose="020B0604020202020204" pitchFamily="34" charset="0"/>
                <a:cs typeface="Arial" panose="020B0604020202020204" pitchFamily="34" charset="0"/>
              </a:rPr>
              <a:t>success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C318595B-F0ED-4BD8-86B0-F5D1EDE4F4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763867"/>
              </p:ext>
            </p:extLst>
          </p:nvPr>
        </p:nvGraphicFramePr>
        <p:xfrm>
          <a:off x="73308" y="6519397"/>
          <a:ext cx="9454586" cy="46429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0079">
                  <a:extLst>
                    <a:ext uri="{9D8B030D-6E8A-4147-A177-3AD203B41FA5}">
                      <a16:colId xmlns:a16="http://schemas.microsoft.com/office/drawing/2014/main" val="2637597502"/>
                    </a:ext>
                  </a:extLst>
                </a:gridCol>
                <a:gridCol w="2397296">
                  <a:extLst>
                    <a:ext uri="{9D8B030D-6E8A-4147-A177-3AD203B41FA5}">
                      <a16:colId xmlns:a16="http://schemas.microsoft.com/office/drawing/2014/main" val="2512073905"/>
                    </a:ext>
                  </a:extLst>
                </a:gridCol>
                <a:gridCol w="1152534">
                  <a:extLst>
                    <a:ext uri="{9D8B030D-6E8A-4147-A177-3AD203B41FA5}">
                      <a16:colId xmlns:a16="http://schemas.microsoft.com/office/drawing/2014/main" val="2893050923"/>
                    </a:ext>
                  </a:extLst>
                </a:gridCol>
                <a:gridCol w="1490607">
                  <a:extLst>
                    <a:ext uri="{9D8B030D-6E8A-4147-A177-3AD203B41FA5}">
                      <a16:colId xmlns:a16="http://schemas.microsoft.com/office/drawing/2014/main" val="4251847711"/>
                    </a:ext>
                  </a:extLst>
                </a:gridCol>
                <a:gridCol w="1394847">
                  <a:extLst>
                    <a:ext uri="{9D8B030D-6E8A-4147-A177-3AD203B41FA5}">
                      <a16:colId xmlns:a16="http://schemas.microsoft.com/office/drawing/2014/main" val="2008449247"/>
                    </a:ext>
                  </a:extLst>
                </a:gridCol>
                <a:gridCol w="1949223">
                  <a:extLst>
                    <a:ext uri="{9D8B030D-6E8A-4147-A177-3AD203B41FA5}">
                      <a16:colId xmlns:a16="http://schemas.microsoft.com/office/drawing/2014/main" val="345319554"/>
                    </a:ext>
                  </a:extLst>
                </a:gridCol>
              </a:tblGrid>
              <a:tr h="1391280">
                <a:tc>
                  <a:txBody>
                    <a:bodyPr/>
                    <a:lstStyle/>
                    <a:p>
                      <a:endParaRPr lang="da-DK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Walk</a:t>
                      </a:r>
                      <a:r>
                        <a:rPr lang="da-DK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 km</a:t>
                      </a:r>
                    </a:p>
                    <a:p>
                      <a:r>
                        <a:rPr lang="da-DK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in 2020. All </a:t>
                      </a:r>
                      <a:r>
                        <a:rPr lang="da-DK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walk</a:t>
                      </a:r>
                      <a:r>
                        <a:rPr lang="da-DK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participants from the </a:t>
                      </a:r>
                      <a:r>
                        <a:rPr lang="da-DK" sz="14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company</a:t>
                      </a:r>
                      <a:r>
                        <a:rPr lang="da-DK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start </a:t>
                      </a:r>
                      <a:r>
                        <a:rPr lang="da-DK" sz="14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together</a:t>
                      </a:r>
                      <a:r>
                        <a:rPr lang="da-DK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da-DK" sz="14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walk</a:t>
                      </a:r>
                      <a:r>
                        <a:rPr lang="da-DK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the </a:t>
                      </a:r>
                      <a:r>
                        <a:rPr lang="da-DK" sz="14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beautiful</a:t>
                      </a:r>
                      <a:r>
                        <a:rPr lang="da-DK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Hammer Bakker.</a:t>
                      </a:r>
                      <a:endParaRPr lang="da-DK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Mix-volley</a:t>
                      </a:r>
                    </a:p>
                    <a:p>
                      <a:r>
                        <a:rPr lang="da-DK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Volleyball 6 persons mix with at </a:t>
                      </a:r>
                      <a:r>
                        <a:rPr lang="da-DK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least</a:t>
                      </a:r>
                      <a:r>
                        <a:rPr lang="da-DK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da-DK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women</a:t>
                      </a:r>
                      <a:r>
                        <a:rPr lang="da-DK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on the </a:t>
                      </a:r>
                      <a:r>
                        <a:rPr lang="da-DK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court</a:t>
                      </a:r>
                      <a:r>
                        <a:rPr lang="da-DK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Petanque</a:t>
                      </a:r>
                    </a:p>
                    <a:p>
                      <a:r>
                        <a:rPr lang="da-DK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2-3 persons pr. team. </a:t>
                      </a:r>
                      <a:r>
                        <a:rPr lang="da-DK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Really</a:t>
                      </a:r>
                      <a:r>
                        <a:rPr lang="da-DK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cozy</a:t>
                      </a:r>
                      <a:r>
                        <a:rPr lang="da-DK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da-DK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nice</a:t>
                      </a:r>
                      <a:r>
                        <a:rPr lang="da-DK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138955"/>
                  </a:ext>
                </a:extLst>
              </a:tr>
              <a:tr h="1450483">
                <a:tc>
                  <a:txBody>
                    <a:bodyPr/>
                    <a:lstStyle/>
                    <a:p>
                      <a:endParaRPr lang="da-DK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a-DK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Hockey</a:t>
                      </a:r>
                    </a:p>
                    <a:p>
                      <a:r>
                        <a:rPr lang="da-DK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persons pr. team</a:t>
                      </a:r>
                      <a:r>
                        <a:rPr lang="da-DK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da-DK" sz="14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always</a:t>
                      </a:r>
                      <a:r>
                        <a:rPr lang="da-DK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4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</a:t>
                      </a:r>
                      <a:r>
                        <a:rPr lang="da-DK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speed and on the run.</a:t>
                      </a:r>
                      <a:endParaRPr lang="da-DK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a-DK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Dart</a:t>
                      </a:r>
                    </a:p>
                    <a:p>
                      <a:r>
                        <a:rPr lang="da-DK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persons pr. team. Full </a:t>
                      </a:r>
                      <a:r>
                        <a:rPr lang="da-DK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focus</a:t>
                      </a:r>
                      <a:r>
                        <a:rPr lang="da-DK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the </a:t>
                      </a:r>
                      <a:r>
                        <a:rPr lang="da-DK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nicest</a:t>
                      </a:r>
                      <a:r>
                        <a:rPr lang="da-DK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event.</a:t>
                      </a:r>
                      <a:endParaRPr lang="da-DK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a-DK" sz="1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Tug</a:t>
                      </a:r>
                      <a:r>
                        <a:rPr lang="da-DK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da-DK" sz="1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</a:t>
                      </a:r>
                      <a:endParaRPr lang="da-DK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a-DK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persons pr. team. A real hit with the </a:t>
                      </a:r>
                      <a:r>
                        <a:rPr lang="da-DK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audience</a:t>
                      </a:r>
                      <a:r>
                        <a:rPr lang="da-DK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659679"/>
                  </a:ext>
                </a:extLst>
              </a:tr>
              <a:tr h="1716898">
                <a:tc>
                  <a:txBody>
                    <a:bodyPr/>
                    <a:lstStyle/>
                    <a:p>
                      <a:endParaRPr lang="da-DK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a-DK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km </a:t>
                      </a:r>
                      <a:r>
                        <a:rPr lang="da-DK" sz="1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relay</a:t>
                      </a:r>
                      <a:endParaRPr lang="da-DK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a-DK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persons team run 5 km</a:t>
                      </a:r>
                      <a:r>
                        <a:rPr lang="da-DK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4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each</a:t>
                      </a:r>
                      <a:r>
                        <a:rPr lang="da-DK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on the </a:t>
                      </a:r>
                      <a:r>
                        <a:rPr lang="da-DK" sz="14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paths</a:t>
                      </a:r>
                      <a:r>
                        <a:rPr lang="da-DK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the </a:t>
                      </a:r>
                      <a:r>
                        <a:rPr lang="da-DK" sz="14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scenic</a:t>
                      </a:r>
                      <a:r>
                        <a:rPr lang="da-DK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4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area</a:t>
                      </a:r>
                      <a:r>
                        <a:rPr lang="da-DK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da-DK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a-DK" sz="1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Foosball</a:t>
                      </a:r>
                      <a:endParaRPr lang="da-DK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a-DK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persons pr. team. Lots</a:t>
                      </a:r>
                      <a:r>
                        <a:rPr lang="da-DK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da-DK" sz="14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goals</a:t>
                      </a:r>
                      <a:r>
                        <a:rPr lang="da-DK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</a:t>
                      </a:r>
                      <a:r>
                        <a:rPr lang="da-DK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action.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a-DK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Football/Soccer</a:t>
                      </a:r>
                    </a:p>
                    <a:p>
                      <a:r>
                        <a:rPr lang="da-DK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persons pr. team – </a:t>
                      </a:r>
                      <a:r>
                        <a:rPr lang="da-DK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one</a:t>
                      </a:r>
                      <a:r>
                        <a:rPr lang="da-DK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the </a:t>
                      </a:r>
                      <a:r>
                        <a:rPr lang="da-DK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</a:t>
                      </a:r>
                      <a:r>
                        <a:rPr lang="da-DK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4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attractions</a:t>
                      </a:r>
                      <a:r>
                        <a:rPr lang="da-DK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da-DK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a-DK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7002024"/>
                  </a:ext>
                </a:extLst>
              </a:tr>
            </a:tbl>
          </a:graphicData>
        </a:graphic>
      </p:graphicFrame>
      <p:pic>
        <p:nvPicPr>
          <p:cNvPr id="23" name="Picture 2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EB67E3-1A41-4455-97D0-56F762389B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319" y="6550009"/>
            <a:ext cx="952500" cy="952500"/>
          </a:xfrm>
          <a:prstGeom prst="rect">
            <a:avLst/>
          </a:prstGeom>
        </p:spPr>
      </p:pic>
      <p:pic>
        <p:nvPicPr>
          <p:cNvPr id="25" name="Picture 24" descr="A picture containing drawing&#10;&#10;Description automatically generated">
            <a:extLst>
              <a:ext uri="{FF2B5EF4-FFF2-40B4-BE49-F238E27FC236}">
                <a16:creationId xmlns:a16="http://schemas.microsoft.com/office/drawing/2014/main" id="{DF894A82-13EE-48E0-956F-F2EEF32B8F8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319" y="9575462"/>
            <a:ext cx="952500" cy="952500"/>
          </a:xfrm>
          <a:prstGeom prst="rect">
            <a:avLst/>
          </a:prstGeom>
        </p:spPr>
      </p:pic>
      <p:pic>
        <p:nvPicPr>
          <p:cNvPr id="27" name="Picture 26" descr="A picture containing drawing&#10;&#10;Description automatically generated">
            <a:extLst>
              <a:ext uri="{FF2B5EF4-FFF2-40B4-BE49-F238E27FC236}">
                <a16:creationId xmlns:a16="http://schemas.microsoft.com/office/drawing/2014/main" id="{216D41E2-7D59-4AD1-B832-BA6DF00E613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319" y="8060156"/>
            <a:ext cx="952500" cy="952500"/>
          </a:xfrm>
          <a:prstGeom prst="rect">
            <a:avLst/>
          </a:prstGeom>
        </p:spPr>
      </p:pic>
      <p:pic>
        <p:nvPicPr>
          <p:cNvPr id="29" name="Picture 28" descr="A picture containing drawing&#10;&#10;Description automatically generated">
            <a:extLst>
              <a:ext uri="{FF2B5EF4-FFF2-40B4-BE49-F238E27FC236}">
                <a16:creationId xmlns:a16="http://schemas.microsoft.com/office/drawing/2014/main" id="{277AC883-B9B6-49DC-825F-D097B60E75B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953" y="9592714"/>
            <a:ext cx="952500" cy="952500"/>
          </a:xfrm>
          <a:prstGeom prst="rect">
            <a:avLst/>
          </a:prstGeom>
        </p:spPr>
      </p:pic>
      <p:pic>
        <p:nvPicPr>
          <p:cNvPr id="31" name="Picture 30" descr="A picture containing drawing&#10;&#10;Description automatically generated">
            <a:extLst>
              <a:ext uri="{FF2B5EF4-FFF2-40B4-BE49-F238E27FC236}">
                <a16:creationId xmlns:a16="http://schemas.microsoft.com/office/drawing/2014/main" id="{470021B8-ECBA-4FEF-9D15-D49A0AA1B31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36" y="6615282"/>
            <a:ext cx="952500" cy="952500"/>
          </a:xfrm>
          <a:prstGeom prst="rect">
            <a:avLst/>
          </a:prstGeom>
        </p:spPr>
      </p:pic>
      <p:pic>
        <p:nvPicPr>
          <p:cNvPr id="33" name="Picture 32" descr="A picture containing drawing&#10;&#10;Description automatically generated">
            <a:extLst>
              <a:ext uri="{FF2B5EF4-FFF2-40B4-BE49-F238E27FC236}">
                <a16:creationId xmlns:a16="http://schemas.microsoft.com/office/drawing/2014/main" id="{AE8C8620-DD57-4857-B1D5-3CFED46771B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36" y="8085656"/>
            <a:ext cx="952500" cy="952500"/>
          </a:xfrm>
          <a:prstGeom prst="rect">
            <a:avLst/>
          </a:prstGeom>
        </p:spPr>
      </p:pic>
      <p:pic>
        <p:nvPicPr>
          <p:cNvPr id="37" name="Picture 36" descr="A picture containing drawing&#10;&#10;Description automatically generated">
            <a:extLst>
              <a:ext uri="{FF2B5EF4-FFF2-40B4-BE49-F238E27FC236}">
                <a16:creationId xmlns:a16="http://schemas.microsoft.com/office/drawing/2014/main" id="{95013454-5C55-4C3B-A6B1-8EC93BF1D46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129" y="6455944"/>
            <a:ext cx="952500" cy="952500"/>
          </a:xfrm>
          <a:prstGeom prst="rect">
            <a:avLst/>
          </a:prstGeom>
        </p:spPr>
      </p:pic>
      <p:pic>
        <p:nvPicPr>
          <p:cNvPr id="39" name="Picture 38" descr="A picture containing drawing&#10;&#10;Description automatically generated">
            <a:extLst>
              <a:ext uri="{FF2B5EF4-FFF2-40B4-BE49-F238E27FC236}">
                <a16:creationId xmlns:a16="http://schemas.microsoft.com/office/drawing/2014/main" id="{2EDF2EFC-BD2E-41E7-872D-82A4A3D1D3A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36" y="9551329"/>
            <a:ext cx="952500" cy="952500"/>
          </a:xfrm>
          <a:prstGeom prst="rect">
            <a:avLst/>
          </a:prstGeom>
        </p:spPr>
      </p:pic>
      <p:pic>
        <p:nvPicPr>
          <p:cNvPr id="41" name="Picture 40" descr="A picture containing drawing&#10;&#10;Description automatically generated">
            <a:extLst>
              <a:ext uri="{FF2B5EF4-FFF2-40B4-BE49-F238E27FC236}">
                <a16:creationId xmlns:a16="http://schemas.microsoft.com/office/drawing/2014/main" id="{2A753974-F0CF-4714-847E-F5293E52DA7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129" y="8085656"/>
            <a:ext cx="952500" cy="952500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AB3FF67E-2B66-47D4-B42A-E81C00601AED}"/>
              </a:ext>
            </a:extLst>
          </p:cNvPr>
          <p:cNvSpPr txBox="1"/>
          <p:nvPr/>
        </p:nvSpPr>
        <p:spPr>
          <a:xfrm>
            <a:off x="73307" y="12222411"/>
            <a:ext cx="9527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Note: </a:t>
            </a:r>
            <a:r>
              <a:rPr lang="da-DK" sz="1400" dirty="0" err="1">
                <a:latin typeface="Arial" panose="020B0604020202020204" pitchFamily="34" charset="0"/>
                <a:cs typeface="Arial" panose="020B0604020202020204" pitchFamily="34" charset="0"/>
              </a:rPr>
              <a:t>It’s</a:t>
            </a: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400" dirty="0" err="1">
                <a:latin typeface="Arial" panose="020B0604020202020204" pitchFamily="34" charset="0"/>
                <a:cs typeface="Arial" panose="020B0604020202020204" pitchFamily="34" charset="0"/>
              </a:rPr>
              <a:t>our</a:t>
            </a: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 intention to run the </a:t>
            </a:r>
            <a:r>
              <a:rPr lang="da-DK" sz="1400" dirty="0" err="1">
                <a:latin typeface="Arial" panose="020B0604020202020204" pitchFamily="34" charset="0"/>
                <a:cs typeface="Arial" panose="020B0604020202020204" pitchFamily="34" charset="0"/>
              </a:rPr>
              <a:t>competition</a:t>
            </a: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 with all the </a:t>
            </a:r>
            <a:r>
              <a:rPr lang="da-DK" sz="1400" dirty="0" err="1">
                <a:latin typeface="Arial" panose="020B0604020202020204" pitchFamily="34" charset="0"/>
                <a:cs typeface="Arial" panose="020B0604020202020204" pitchFamily="34" charset="0"/>
              </a:rPr>
              <a:t>disciplines</a:t>
            </a: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, but </a:t>
            </a:r>
            <a:r>
              <a:rPr lang="da-DK" sz="1400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400" dirty="0" err="1">
                <a:latin typeface="Arial" panose="020B0604020202020204" pitchFamily="34" charset="0"/>
                <a:cs typeface="Arial" panose="020B0604020202020204" pitchFamily="34" charset="0"/>
              </a:rPr>
              <a:t>might</a:t>
            </a: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4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400" dirty="0" err="1"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400" dirty="0" err="1"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 the deadline due to </a:t>
            </a:r>
            <a:r>
              <a:rPr lang="da-DK" sz="1400" dirty="0" err="1">
                <a:latin typeface="Arial" panose="020B0604020202020204" pitchFamily="34" charset="0"/>
                <a:cs typeface="Arial" panose="020B0604020202020204" pitchFamily="34" charset="0"/>
              </a:rPr>
              <a:t>Covid</a:t>
            </a: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 19 or </a:t>
            </a:r>
            <a:r>
              <a:rPr lang="da-DK" sz="1400" dirty="0" err="1">
                <a:latin typeface="Arial" panose="020B0604020202020204" pitchFamily="34" charset="0"/>
                <a:cs typeface="Arial" panose="020B0604020202020204" pitchFamily="34" charset="0"/>
              </a:rPr>
              <a:t>too</a:t>
            </a: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400" dirty="0" err="1">
                <a:latin typeface="Arial" panose="020B0604020202020204" pitchFamily="34" charset="0"/>
                <a:cs typeface="Arial" panose="020B0604020202020204" pitchFamily="34" charset="0"/>
              </a:rPr>
              <a:t>few</a:t>
            </a: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da-DK" sz="1400" dirty="0" err="1">
                <a:latin typeface="Arial" panose="020B0604020202020204" pitchFamily="34" charset="0"/>
                <a:cs typeface="Arial" panose="020B0604020202020204" pitchFamily="34" charset="0"/>
              </a:rPr>
              <a:t>too</a:t>
            </a: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400" dirty="0" err="1">
                <a:latin typeface="Arial" panose="020B0604020202020204" pitchFamily="34" charset="0"/>
                <a:cs typeface="Arial" panose="020B0604020202020204" pitchFamily="34" charset="0"/>
              </a:rPr>
              <a:t>many</a:t>
            </a: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 participants in </a:t>
            </a:r>
            <a:r>
              <a:rPr lang="da-DK" sz="1400" dirty="0" err="1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400" dirty="0" err="1">
                <a:latin typeface="Arial" panose="020B0604020202020204" pitchFamily="34" charset="0"/>
                <a:cs typeface="Arial" panose="020B0604020202020204" pitchFamily="34" charset="0"/>
              </a:rPr>
              <a:t>discipline</a:t>
            </a: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da-DK" sz="1400" dirty="0" err="1">
                <a:latin typeface="Arial" panose="020B0604020202020204" pitchFamily="34" charset="0"/>
                <a:cs typeface="Arial" panose="020B0604020202020204" pitchFamily="34" charset="0"/>
              </a:rPr>
              <a:t>similar</a:t>
            </a: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400" dirty="0" err="1">
                <a:latin typeface="Arial" panose="020B0604020202020204" pitchFamily="34" charset="0"/>
                <a:cs typeface="Arial" panose="020B0604020202020204" pitchFamily="34" charset="0"/>
              </a:rPr>
              <a:t>obstacles</a:t>
            </a: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55CF21E-C897-42D1-BD59-B2F515AEE0D6}"/>
              </a:ext>
            </a:extLst>
          </p:cNvPr>
          <p:cNvSpPr txBox="1"/>
          <p:nvPr/>
        </p:nvSpPr>
        <p:spPr>
          <a:xfrm>
            <a:off x="73307" y="11078058"/>
            <a:ext cx="94090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dirty="0">
                <a:latin typeface="Arial" panose="020B0604020202020204" pitchFamily="34" charset="0"/>
                <a:cs typeface="Arial" panose="020B0604020202020204" pitchFamily="34" charset="0"/>
              </a:rPr>
              <a:t>How to register:</a:t>
            </a:r>
            <a:b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da-DK" sz="1400" dirty="0" err="1">
                <a:latin typeface="Arial" panose="020B0604020202020204" pitchFamily="34" charset="0"/>
                <a:cs typeface="Arial" panose="020B0604020202020204" pitchFamily="34" charset="0"/>
              </a:rPr>
              <a:t>participate</a:t>
            </a: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 in the Elektronik Cup as a participant in </a:t>
            </a:r>
            <a:r>
              <a:rPr lang="da-DK" sz="1400" dirty="0" err="1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 or more </a:t>
            </a:r>
            <a:r>
              <a:rPr lang="da-DK" sz="1400" dirty="0" err="1">
                <a:latin typeface="Arial" panose="020B0604020202020204" pitchFamily="34" charset="0"/>
                <a:cs typeface="Arial" panose="020B0604020202020204" pitchFamily="34" charset="0"/>
              </a:rPr>
              <a:t>disciplines</a:t>
            </a: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a-DK" sz="14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 have to register at the </a:t>
            </a:r>
            <a:r>
              <a:rPr lang="da-DK" sz="1400" dirty="0" err="1">
                <a:latin typeface="Arial" panose="020B0604020202020204" pitchFamily="34" charset="0"/>
                <a:cs typeface="Arial" panose="020B0604020202020204" pitchFamily="34" charset="0"/>
              </a:rPr>
              <a:t>company’s</a:t>
            </a: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 Elektronik Cup </a:t>
            </a:r>
            <a:r>
              <a:rPr lang="da-DK" sz="1400" dirty="0" err="1">
                <a:latin typeface="Arial" panose="020B0604020202020204" pitchFamily="34" charset="0"/>
                <a:cs typeface="Arial" panose="020B0604020202020204" pitchFamily="34" charset="0"/>
              </a:rPr>
              <a:t>coordinator</a:t>
            </a: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a-DK" sz="1400" dirty="0" err="1">
                <a:latin typeface="Arial" panose="020B0604020202020204" pitchFamily="34" charset="0"/>
                <a:cs typeface="Arial" panose="020B0604020202020204" pitchFamily="34" charset="0"/>
              </a:rPr>
              <a:t>coordinators</a:t>
            </a: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a-DK" sz="1400" dirty="0" err="1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4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 register </a:t>
            </a:r>
            <a:r>
              <a:rPr lang="da-DK" sz="14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 team in the </a:t>
            </a:r>
            <a:r>
              <a:rPr lang="da-DK" sz="1400" dirty="0" err="1">
                <a:latin typeface="Arial" panose="020B0604020202020204" pitchFamily="34" charset="0"/>
                <a:cs typeface="Arial" panose="020B0604020202020204" pitchFamily="34" charset="0"/>
              </a:rPr>
              <a:t>different</a:t>
            </a: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400" dirty="0" err="1">
                <a:latin typeface="Arial" panose="020B0604020202020204" pitchFamily="34" charset="0"/>
                <a:cs typeface="Arial" panose="020B0604020202020204" pitchFamily="34" charset="0"/>
              </a:rPr>
              <a:t>disciplines</a:t>
            </a: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 via </a:t>
            </a:r>
            <a:r>
              <a:rPr lang="da-DK" sz="1400" dirty="0" err="1">
                <a:latin typeface="Arial" panose="020B0604020202020204" pitchFamily="34" charset="0"/>
                <a:cs typeface="Arial" panose="020B0604020202020204" pitchFamily="34" charset="0"/>
              </a:rPr>
              <a:t>our</a:t>
            </a: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 web site at </a:t>
            </a: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  <a:hlinkClick r:id="rId13"/>
              </a:rPr>
              <a:t>www.elektronik-cup.dk</a:t>
            </a: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. Deadline for the </a:t>
            </a:r>
            <a:r>
              <a:rPr lang="da-DK" sz="1400" dirty="0" err="1">
                <a:latin typeface="Arial" panose="020B0604020202020204" pitchFamily="34" charset="0"/>
                <a:cs typeface="Arial" panose="020B0604020202020204" pitchFamily="34" charset="0"/>
              </a:rPr>
              <a:t>company’s</a:t>
            </a: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400" dirty="0" err="1">
                <a:latin typeface="Arial" panose="020B0604020202020204" pitchFamily="34" charset="0"/>
                <a:cs typeface="Arial" panose="020B0604020202020204" pitchFamily="34" charset="0"/>
              </a:rPr>
              <a:t>registration</a:t>
            </a: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da-DK" sz="1400" dirty="0" err="1">
                <a:latin typeface="Arial" panose="020B0604020202020204" pitchFamily="34" charset="0"/>
                <a:cs typeface="Arial" panose="020B0604020202020204" pitchFamily="34" charset="0"/>
              </a:rPr>
              <a:t>Thursday</a:t>
            </a: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 August 20.</a:t>
            </a:r>
          </a:p>
        </p:txBody>
      </p:sp>
    </p:spTree>
    <p:extLst>
      <p:ext uri="{BB962C8B-B14F-4D97-AF65-F5344CB8AC3E}">
        <p14:creationId xmlns:p14="http://schemas.microsoft.com/office/powerpoint/2010/main" val="3114124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A0558F238722E4A87858A261B385A9A" ma:contentTypeVersion="10" ma:contentTypeDescription="Opret et nyt dokument." ma:contentTypeScope="" ma:versionID="b7f3a50cf5f58455896e5ec18c29df8c">
  <xsd:schema xmlns:xsd="http://www.w3.org/2001/XMLSchema" xmlns:xs="http://www.w3.org/2001/XMLSchema" xmlns:p="http://schemas.microsoft.com/office/2006/metadata/properties" xmlns:ns3="93de73cf-449c-470b-a45d-fc882adeee99" targetNamespace="http://schemas.microsoft.com/office/2006/metadata/properties" ma:root="true" ma:fieldsID="8aedc72ee29f66480cc690344369279c" ns3:_="">
    <xsd:import namespace="93de73cf-449c-470b-a45d-fc882adeee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de73cf-449c-470b-a45d-fc882adeee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18F8319-20F2-4755-BA3D-5A26876242A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F307024-CCAE-457F-9101-AA6B0718E7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de73cf-449c-470b-a45d-fc882adeee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701E0ED-0E3D-4C5A-BCF4-7443ECBFAC27}">
  <ds:schemaRefs>
    <ds:schemaRef ds:uri="http://purl.org/dc/elements/1.1/"/>
    <ds:schemaRef ds:uri="93de73cf-449c-470b-a45d-fc882adeee99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</TotalTime>
  <Words>234</Words>
  <Application>Microsoft Office PowerPoint</Application>
  <PresentationFormat>A3 Paper (297x420 mm)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Nikolaj Lyngbye Kolbe</dc:creator>
  <cp:lastModifiedBy>Nikolaj Lyngbye Kolbe</cp:lastModifiedBy>
  <cp:revision>19</cp:revision>
  <dcterms:created xsi:type="dcterms:W3CDTF">2020-06-20T16:19:05Z</dcterms:created>
  <dcterms:modified xsi:type="dcterms:W3CDTF">2020-06-24T20:38:04Z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0x0101001A0558F238722E4A87858A261B385A9A</vt:lpwstr>
  </property>
</Properties>
</file>